
<file path=[Content_Types].xml><?xml version="1.0" encoding="utf-8"?>
<Types xmlns="http://schemas.openxmlformats.org/package/2006/content-types">
  <Default Extension="jpeg" ContentType="image/jpeg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4"/>
  </p:handoutMasterIdLst>
  <p:sldIdLst>
    <p:sldId id="256" r:id="rId3"/>
    <p:sldId id="263" r:id="rId5"/>
    <p:sldId id="265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91" r:id="rId15"/>
    <p:sldId id="292" r:id="rId16"/>
    <p:sldId id="294" r:id="rId17"/>
    <p:sldId id="295" r:id="rId18"/>
    <p:sldId id="296" r:id="rId19"/>
    <p:sldId id="293" r:id="rId20"/>
    <p:sldId id="289" r:id="rId21"/>
    <p:sldId id="290" r:id="rId22"/>
    <p:sldId id="297" r:id="rId23"/>
    <p:sldId id="298" r:id="rId24"/>
    <p:sldId id="266" r:id="rId25"/>
    <p:sldId id="267" r:id="rId26"/>
    <p:sldId id="300" r:id="rId27"/>
    <p:sldId id="301" r:id="rId28"/>
    <p:sldId id="302" r:id="rId29"/>
    <p:sldId id="303" r:id="rId30"/>
    <p:sldId id="304" r:id="rId31"/>
    <p:sldId id="305" r:id="rId32"/>
    <p:sldId id="271" r:id="rId33"/>
    <p:sldId id="272" r:id="rId34"/>
    <p:sldId id="319" r:id="rId35"/>
    <p:sldId id="320" r:id="rId36"/>
    <p:sldId id="324" r:id="rId37"/>
    <p:sldId id="321" r:id="rId38"/>
    <p:sldId id="322" r:id="rId39"/>
    <p:sldId id="323" r:id="rId40"/>
    <p:sldId id="325" r:id="rId41"/>
    <p:sldId id="326" r:id="rId42"/>
    <p:sldId id="280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6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handoutMaster" Target="handoutMasters/handoutMaster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tags" Target="../tags/tag1.xml"/><Relationship Id="rId6" Type="http://schemas.openxmlformats.org/officeDocument/2006/relationships/image" Target="../media/image4.tiff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6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7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8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19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0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1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2.xml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3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25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26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27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28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30.xml"/><Relationship Id="rId2" Type="http://schemas.openxmlformats.org/officeDocument/2006/relationships/image" Target="../media/image38.png"/><Relationship Id="rId1" Type="http://schemas.openxmlformats.org/officeDocument/2006/relationships/tags" Target="../tags/tag29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31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32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4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6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tags" Target="../tags/tag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7.xml"/><Relationship Id="rId1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38.xml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9.xml"/><Relationship Id="rId1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40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1.xml"/><Relationship Id="rId1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2.xml"/><Relationship Id="rId1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3.xml"/><Relationship Id="rId1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.xml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7.xml"/><Relationship Id="rId2" Type="http://schemas.openxmlformats.org/officeDocument/2006/relationships/image" Target="../media/image8.png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3895" y="168910"/>
            <a:ext cx="8897620" cy="65201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325" y="1680845"/>
            <a:ext cx="11563350" cy="34956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110" y="1020445"/>
            <a:ext cx="11956415" cy="5410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35" y="1480820"/>
            <a:ext cx="11936730" cy="37439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1750" y="520700"/>
            <a:ext cx="10169525" cy="59950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9550" y="866140"/>
            <a:ext cx="9391650" cy="56007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" name="组合 8"/>
          <p:cNvGrpSpPr/>
          <p:nvPr/>
        </p:nvGrpSpPr>
        <p:grpSpPr>
          <a:xfrm>
            <a:off x="1341120" y="960755"/>
            <a:ext cx="9239250" cy="5517515"/>
            <a:chOff x="1497" y="2353"/>
            <a:chExt cx="14550" cy="868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97" y="2958"/>
              <a:ext cx="14550" cy="808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2" y="2353"/>
              <a:ext cx="14520" cy="660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1200150" y="928370"/>
            <a:ext cx="9505950" cy="5081905"/>
            <a:chOff x="1890" y="1462"/>
            <a:chExt cx="14970" cy="800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90" y="1462"/>
              <a:ext cx="14970" cy="349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rcRect t="860"/>
            <a:stretch>
              <a:fillRect/>
            </a:stretch>
          </p:blipFill>
          <p:spPr>
            <a:xfrm>
              <a:off x="2079" y="4747"/>
              <a:ext cx="14537" cy="4718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4620" y="1109345"/>
            <a:ext cx="9382125" cy="46386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1125" y="966470"/>
            <a:ext cx="9429750" cy="51720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60195" y="2321560"/>
            <a:ext cx="218440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3800">
                <a:solidFill>
                  <a:schemeClr val="bg1"/>
                </a:solidFill>
              </a:rPr>
              <a:t>01</a:t>
            </a:r>
            <a:endParaRPr lang="en-US" altLang="zh-CN" sz="138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32910" y="2859405"/>
            <a:ext cx="53035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6000">
                <a:solidFill>
                  <a:schemeClr val="bg1">
                    <a:lumMod val="50000"/>
                  </a:schemeClr>
                </a:solidFill>
              </a:rPr>
              <a:t>文学作品阅读</a:t>
            </a:r>
            <a:endParaRPr lang="zh-CN" altLang="zh-CN" sz="6000">
              <a:solidFill>
                <a:schemeClr val="bg1">
                  <a:lumMod val="50000"/>
                </a:schemeClr>
              </a:solidFill>
            </a:endParaRPr>
          </a:p>
          <a:p>
            <a:endParaRPr lang="zh-CN" altLang="zh-CN" sz="600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695" y="152400"/>
            <a:ext cx="9344025" cy="66675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1295" y="1909445"/>
            <a:ext cx="9248775" cy="30384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60195" y="2321560"/>
            <a:ext cx="218440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3800">
                <a:solidFill>
                  <a:schemeClr val="bg1"/>
                </a:solidFill>
              </a:rPr>
              <a:t>02</a:t>
            </a:r>
            <a:endParaRPr lang="en-US" altLang="zh-CN" sz="138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74490" y="2921635"/>
            <a:ext cx="58629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6000">
                <a:solidFill>
                  <a:schemeClr val="bg1">
                    <a:lumMod val="50000"/>
                  </a:schemeClr>
                </a:solidFill>
              </a:rPr>
              <a:t>议论性文章阅读</a:t>
            </a:r>
            <a:endParaRPr lang="zh-CN" altLang="zh-CN" sz="600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320" y="1200150"/>
            <a:ext cx="3095625" cy="5905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20" y="2124075"/>
            <a:ext cx="1990725" cy="390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0" y="2714625"/>
            <a:ext cx="11245215" cy="7277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9763"/>
          <a:stretch>
            <a:fillRect/>
          </a:stretch>
        </p:blipFill>
        <p:spPr>
          <a:xfrm>
            <a:off x="2104390" y="600075"/>
            <a:ext cx="8930005" cy="62014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04775"/>
            <a:ext cx="3829050" cy="495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0" y="104775"/>
            <a:ext cx="971550" cy="4762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3848"/>
          <a:stretch>
            <a:fillRect/>
          </a:stretch>
        </p:blipFill>
        <p:spPr>
          <a:xfrm>
            <a:off x="2179955" y="250825"/>
            <a:ext cx="9966325" cy="6692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815" y="920115"/>
            <a:ext cx="9240520" cy="58007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790" y="159385"/>
            <a:ext cx="962025" cy="4667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5800" y="66040"/>
            <a:ext cx="2247900" cy="457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434340"/>
            <a:ext cx="8670925" cy="6391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8840" y="363220"/>
            <a:ext cx="8447405" cy="63487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9765" y="33020"/>
            <a:ext cx="3981450" cy="5619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765" y="520065"/>
            <a:ext cx="7443470" cy="63519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4525" y="431165"/>
            <a:ext cx="2114550" cy="419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1031875"/>
            <a:ext cx="11601450" cy="51619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0405" y="1245235"/>
            <a:ext cx="3248025" cy="5905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05" y="2170430"/>
            <a:ext cx="2343150" cy="381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" y="2719070"/>
            <a:ext cx="11670030" cy="11283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05" y="4184650"/>
            <a:ext cx="2266950" cy="409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05" y="4919980"/>
            <a:ext cx="11630025" cy="4191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60195" y="2321560"/>
            <a:ext cx="218440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3800">
                <a:solidFill>
                  <a:schemeClr val="bg1"/>
                </a:solidFill>
              </a:rPr>
              <a:t>03</a:t>
            </a:r>
            <a:endParaRPr lang="en-US" altLang="zh-CN" sz="138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74490" y="2921635"/>
            <a:ext cx="59550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6000">
                <a:solidFill>
                  <a:schemeClr val="bg1">
                    <a:lumMod val="50000"/>
                  </a:schemeClr>
                </a:solidFill>
              </a:rPr>
              <a:t>说明性文章阅读</a:t>
            </a:r>
            <a:endParaRPr lang="zh-CN" altLang="zh-CN" sz="600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3460" y="940435"/>
            <a:ext cx="3086100" cy="6667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0" y="1767205"/>
            <a:ext cx="1781175" cy="4762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" y="2359025"/>
            <a:ext cx="11430635" cy="10915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4531"/>
          <a:stretch>
            <a:fillRect/>
          </a:stretch>
        </p:blipFill>
        <p:spPr>
          <a:xfrm>
            <a:off x="591185" y="865505"/>
            <a:ext cx="11009630" cy="56191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160" y="494030"/>
            <a:ext cx="2095500" cy="3714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250" y="1142365"/>
            <a:ext cx="11454765" cy="3695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974725" y="850265"/>
            <a:ext cx="10603230" cy="5430520"/>
            <a:chOff x="1580" y="1504"/>
            <a:chExt cx="16698" cy="8552"/>
          </a:xfrm>
        </p:grpSpPr>
        <p:grpSp>
          <p:nvGrpSpPr>
            <p:cNvPr id="7" name="组合 6"/>
            <p:cNvGrpSpPr/>
            <p:nvPr/>
          </p:nvGrpSpPr>
          <p:grpSpPr>
            <a:xfrm>
              <a:off x="1580" y="1504"/>
              <a:ext cx="16698" cy="8552"/>
              <a:chOff x="1580" y="1429"/>
              <a:chExt cx="16698" cy="8552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1"/>
              <a:srcRect b="2385"/>
              <a:stretch>
                <a:fillRect/>
              </a:stretch>
            </p:blipFill>
            <p:spPr>
              <a:xfrm>
                <a:off x="1580" y="1429"/>
                <a:ext cx="16699" cy="5525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t="5143"/>
              <a:stretch>
                <a:fillRect/>
              </a:stretch>
            </p:blipFill>
            <p:spPr>
              <a:xfrm>
                <a:off x="1595" y="6939"/>
                <a:ext cx="16645" cy="3043"/>
              </a:xfrm>
              <a:prstGeom prst="rect">
                <a:avLst/>
              </a:prstGeom>
            </p:spPr>
          </p:pic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7" y="7500"/>
              <a:ext cx="1185" cy="16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7" y="7725"/>
              <a:ext cx="855" cy="1485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2275" y="6252845"/>
            <a:ext cx="9534525" cy="5753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85725"/>
            <a:ext cx="9268460" cy="66948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583565" y="1385570"/>
            <a:ext cx="10996295" cy="4391025"/>
            <a:chOff x="919" y="2182"/>
            <a:chExt cx="17317" cy="691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19" y="3007"/>
              <a:ext cx="17302" cy="609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4" y="2182"/>
              <a:ext cx="17272" cy="839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2320" y="133350"/>
            <a:ext cx="9420225" cy="64579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020" y="1252220"/>
            <a:ext cx="11617960" cy="35058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25" y="1290955"/>
            <a:ext cx="11791950" cy="32740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870" y="938530"/>
            <a:ext cx="9953625" cy="56051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89280" y="1024255"/>
            <a:ext cx="11140440" cy="51949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62095"/>
          <a:stretch>
            <a:fillRect/>
          </a:stretch>
        </p:blipFill>
        <p:spPr>
          <a:xfrm>
            <a:off x="505460" y="1466215"/>
            <a:ext cx="11042650" cy="25711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585" y="1325880"/>
            <a:ext cx="11466830" cy="44043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260" y="1346200"/>
            <a:ext cx="11451590" cy="35140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995" y="1200150"/>
            <a:ext cx="11764010" cy="44577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9.xml><?xml version="1.0" encoding="utf-8"?>
<p:tagLst xmlns:p="http://schemas.openxmlformats.org/presentationml/2006/main">
  <p:tag name="REFSHAPE" val="693500676"/>
  <p:tag name="KSO_WM_UNIT_PLACING_PICTURE_USER_VIEWPORT" val="{&quot;height&quot;:10980,&quot;width&quot;:14610}"/>
</p:tagLst>
</file>

<file path=ppt/tags/tag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5.xml><?xml version="1.0" encoding="utf-8"?>
<p:tagLst xmlns:p="http://schemas.openxmlformats.org/presentationml/2006/main">
  <p:tag name="REFSHAPE" val="693497548"/>
  <p:tag name="KSO_WM_UNIT_PLACING_PICTURE_USER_VIEWPORT" val="{&quot;height&quot;:10545,&quot;width&quot;:19725}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.xml><?xml version="1.0" encoding="utf-8"?>
<p:tagLst xmlns:p="http://schemas.openxmlformats.org/presentationml/2006/main">
  <p:tag name="REFSHAPE" val="693454028"/>
  <p:tag name="KSO_WM_UNIT_PLACING_PICTURE_USER_VIEWPORT" val="{&quot;height&quot;:9225,&quot;width&quot;:19785}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</Words>
  <Application>WPS 演示</Application>
  <PresentationFormat>宽屏</PresentationFormat>
  <Paragraphs>13</Paragraphs>
  <Slides>40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天蓝微明</cp:lastModifiedBy>
  <cp:revision>33</cp:revision>
  <dcterms:created xsi:type="dcterms:W3CDTF">2019-06-19T02:08:00Z</dcterms:created>
  <dcterms:modified xsi:type="dcterms:W3CDTF">2019-12-23T03:37:20Z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